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4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9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0" y="0"/>
            <a:ext cx="9144000" cy="6902099"/>
          </a:xfrm>
          <a:prstGeom prst="rect">
            <a:avLst/>
          </a:prstGeom>
          <a:gradFill>
            <a:gsLst>
              <a:gs pos="0">
                <a:srgbClr val="003171"/>
              </a:gs>
              <a:gs pos="100000">
                <a:srgbClr val="549FFF"/>
              </a:gs>
            </a:gsLst>
            <a:lin ang="792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9"/>
          <p:cNvSpPr/>
          <p:nvPr/>
        </p:nvSpPr>
        <p:spPr>
          <a:xfrm flipH="1">
            <a:off x="-3832" y="16052"/>
            <a:ext cx="10925833" cy="6881034"/>
          </a:xfrm>
          <a:custGeom>
            <a:avLst/>
            <a:gdLst/>
            <a:ahLst/>
            <a:cxnLst/>
            <a:rect l="0" t="0" r="0" b="0"/>
            <a:pathLst>
              <a:path w="24279631" h="6863875" extrusionOk="0">
                <a:moveTo>
                  <a:pt x="9291599" y="0"/>
                </a:moveTo>
                <a:lnTo>
                  <a:pt x="24279631" y="5875"/>
                </a:lnTo>
                <a:lnTo>
                  <a:pt x="24250422" y="6863875"/>
                </a:lnTo>
                <a:lnTo>
                  <a:pt x="8740466" y="6858000"/>
                </a:lnTo>
                <a:cubicBezTo>
                  <a:pt x="0" y="3062308"/>
                  <a:pt x="7449035" y="312298"/>
                  <a:pt x="9291599" y="0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40784"/>
                </a:srgbClr>
              </a:gs>
              <a:gs pos="41000">
                <a:srgbClr val="003171">
                  <a:alpha val="94901"/>
                </a:srgbClr>
              </a:gs>
              <a:gs pos="100000">
                <a:srgbClr val="003171">
                  <a:alpha val="94901"/>
                </a:srgbClr>
              </a:gs>
            </a:gsLst>
            <a:path path="circle">
              <a:fillToRect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 flipH="1">
            <a:off x="14659" y="881"/>
            <a:ext cx="10500940" cy="6881034"/>
          </a:xfrm>
          <a:custGeom>
            <a:avLst/>
            <a:gdLst/>
            <a:ahLst/>
            <a:cxnLst/>
            <a:rect l="0" t="0" r="0" b="0"/>
            <a:pathLst>
              <a:path w="24279631" h="6863875" extrusionOk="0">
                <a:moveTo>
                  <a:pt x="9291599" y="0"/>
                </a:moveTo>
                <a:lnTo>
                  <a:pt x="24279631" y="5875"/>
                </a:lnTo>
                <a:lnTo>
                  <a:pt x="24250422" y="6863875"/>
                </a:lnTo>
                <a:lnTo>
                  <a:pt x="8740466" y="6858000"/>
                </a:lnTo>
                <a:cubicBezTo>
                  <a:pt x="0" y="3062308"/>
                  <a:pt x="7449035" y="312298"/>
                  <a:pt x="9291599" y="0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/>
            </a:path>
            <a:tileRect/>
          </a:gra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-846666" y="-881"/>
            <a:ext cx="2167466" cy="6906895"/>
          </a:xfrm>
          <a:custGeom>
            <a:avLst/>
            <a:gdLst/>
            <a:ahLst/>
            <a:cxnLst/>
            <a:rect l="0" t="0" r="0" b="0"/>
            <a:pathLst>
              <a:path w="2167467" h="6180667" extrusionOk="0">
                <a:moveTo>
                  <a:pt x="939800" y="0"/>
                </a:moveTo>
                <a:lnTo>
                  <a:pt x="1905000" y="5881"/>
                </a:lnTo>
                <a:cubicBezTo>
                  <a:pt x="2167467" y="1035992"/>
                  <a:pt x="0" y="1848556"/>
                  <a:pt x="1896533" y="6180667"/>
                </a:cubicBezTo>
                <a:lnTo>
                  <a:pt x="939800" y="6180667"/>
                </a:lnTo>
                <a:lnTo>
                  <a:pt x="939800" y="0"/>
                </a:lnTo>
                <a:close/>
              </a:path>
            </a:pathLst>
          </a:custGeom>
          <a:gradFill>
            <a:gsLst>
              <a:gs pos="0">
                <a:srgbClr val="003171">
                  <a:alpha val="20784"/>
                </a:srgbClr>
              </a:gs>
              <a:gs pos="100000">
                <a:srgbClr val="65A8FF">
                  <a:alpha val="20784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 rot="10800000" flipH="1">
            <a:off x="-524933" y="-4974"/>
            <a:ext cx="1403434" cy="6906895"/>
          </a:xfrm>
          <a:custGeom>
            <a:avLst/>
            <a:gdLst/>
            <a:ahLst/>
            <a:cxnLst/>
            <a:rect l="0" t="0" r="0" b="0"/>
            <a:pathLst>
              <a:path w="2167467" h="6180667" extrusionOk="0">
                <a:moveTo>
                  <a:pt x="939800" y="0"/>
                </a:moveTo>
                <a:lnTo>
                  <a:pt x="1905000" y="5881"/>
                </a:lnTo>
                <a:cubicBezTo>
                  <a:pt x="2167467" y="1035992"/>
                  <a:pt x="0" y="1848556"/>
                  <a:pt x="1896533" y="6180667"/>
                </a:cubicBezTo>
                <a:lnTo>
                  <a:pt x="939800" y="6180667"/>
                </a:lnTo>
                <a:lnTo>
                  <a:pt x="939800" y="0"/>
                </a:lnTo>
                <a:close/>
              </a:path>
            </a:pathLst>
          </a:custGeom>
          <a:gradFill>
            <a:gsLst>
              <a:gs pos="0">
                <a:srgbClr val="003171">
                  <a:alpha val="20784"/>
                </a:srgbClr>
              </a:gs>
              <a:gs pos="100000">
                <a:srgbClr val="65A8FF">
                  <a:alpha val="20784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1082040" y="1656080"/>
            <a:ext cx="7050900" cy="1470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1082040" y="3230880"/>
            <a:ext cx="7035899" cy="925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1pPr>
            <a:lvl2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2pPr>
            <a:lvl3pPr algn="r">
              <a:spcBef>
                <a:spcPts val="0"/>
              </a:spcBef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3pPr>
            <a:lvl4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4pPr>
            <a:lvl5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5pPr>
            <a:lvl6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6pPr>
            <a:lvl7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7pPr>
            <a:lvl8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8pPr>
            <a:lvl9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rot="10800000" flipH="1">
            <a:off x="-348182" y="-21899"/>
            <a:ext cx="1723519" cy="6879899"/>
          </a:xfrm>
          <a:custGeom>
            <a:avLst/>
            <a:gdLst/>
            <a:ahLst/>
            <a:cxnLst/>
            <a:rect l="0" t="0" r="0" b="0"/>
            <a:pathLst>
              <a:path w="4476675" h="6879900" extrusionOk="0">
                <a:moveTo>
                  <a:pt x="4476676" y="16025"/>
                </a:moveTo>
                <a:lnTo>
                  <a:pt x="879695" y="0"/>
                </a:lnTo>
                <a:cubicBezTo>
                  <a:pt x="886211" y="2293300"/>
                  <a:pt x="892726" y="4586600"/>
                  <a:pt x="899242" y="6879900"/>
                </a:cubicBezTo>
                <a:lnTo>
                  <a:pt x="3909760" y="6861462"/>
                </a:lnTo>
                <a:cubicBezTo>
                  <a:pt x="0" y="3547544"/>
                  <a:pt x="1695771" y="1824359"/>
                  <a:pt x="447667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1658990"/>
            <a:ext cx="8229600" cy="4840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/>
          <p:nvPr/>
        </p:nvSpPr>
        <p:spPr>
          <a:xfrm rot="10800000" flipH="1">
            <a:off x="-1118653" y="-4700"/>
            <a:ext cx="3100650" cy="6862700"/>
          </a:xfrm>
          <a:custGeom>
            <a:avLst/>
            <a:gdLst/>
            <a:ahLst/>
            <a:cxnLst/>
            <a:rect l="0" t="0" r="0" b="0"/>
            <a:pathLst>
              <a:path w="8053639" h="6879900" extrusionOk="0">
                <a:moveTo>
                  <a:pt x="4696126" y="16025"/>
                </a:moveTo>
                <a:lnTo>
                  <a:pt x="2920537" y="0"/>
                </a:lnTo>
                <a:cubicBezTo>
                  <a:pt x="2927053" y="2293300"/>
                  <a:pt x="2933568" y="4586600"/>
                  <a:pt x="2940084" y="6879900"/>
                </a:cubicBezTo>
                <a:lnTo>
                  <a:pt x="4085318" y="6861462"/>
                </a:lnTo>
                <a:cubicBezTo>
                  <a:pt x="8053639" y="4651267"/>
                  <a:pt x="0" y="3113439"/>
                  <a:pt x="469612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 rot="10800000">
            <a:off x="8088846" y="-6969"/>
            <a:ext cx="1100667" cy="6864969"/>
          </a:xfrm>
          <a:custGeom>
            <a:avLst/>
            <a:gdLst/>
            <a:ahLst/>
            <a:cxnLst/>
            <a:rect l="0" t="0" r="0" b="0"/>
            <a:pathLst>
              <a:path w="1100668" h="6916846" extrusionOk="0">
                <a:moveTo>
                  <a:pt x="0" y="11711"/>
                </a:moveTo>
                <a:lnTo>
                  <a:pt x="956734" y="0"/>
                </a:lnTo>
                <a:cubicBezTo>
                  <a:pt x="33869" y="3419922"/>
                  <a:pt x="220135" y="4504457"/>
                  <a:pt x="1100668" y="6916846"/>
                </a:cubicBezTo>
                <a:lnTo>
                  <a:pt x="0" y="6916846"/>
                </a:lnTo>
                <a:lnTo>
                  <a:pt x="0" y="11711"/>
                </a:lnTo>
                <a:close/>
              </a:path>
            </a:pathLst>
          </a:custGeom>
          <a:gradFill>
            <a:gsLst>
              <a:gs pos="0">
                <a:srgbClr val="003171"/>
              </a:gs>
              <a:gs pos="100000">
                <a:srgbClr val="65A8FF"/>
              </a:gs>
            </a:gsLst>
            <a:lin ang="57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32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 rot="10800000" flipH="1">
            <a:off x="-348182" y="-21899"/>
            <a:ext cx="1723519" cy="6879899"/>
          </a:xfrm>
          <a:custGeom>
            <a:avLst/>
            <a:gdLst/>
            <a:ahLst/>
            <a:cxnLst/>
            <a:rect l="0" t="0" r="0" b="0"/>
            <a:pathLst>
              <a:path w="4476675" h="6879900" extrusionOk="0">
                <a:moveTo>
                  <a:pt x="4476676" y="16025"/>
                </a:moveTo>
                <a:lnTo>
                  <a:pt x="879695" y="0"/>
                </a:lnTo>
                <a:cubicBezTo>
                  <a:pt x="886211" y="2293300"/>
                  <a:pt x="892726" y="4586600"/>
                  <a:pt x="899242" y="6879900"/>
                </a:cubicBezTo>
                <a:lnTo>
                  <a:pt x="3909760" y="6861462"/>
                </a:lnTo>
                <a:cubicBezTo>
                  <a:pt x="0" y="3547544"/>
                  <a:pt x="1695771" y="1824359"/>
                  <a:pt x="447667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 rot="10800000" flipH="1">
            <a:off x="-1118653" y="-4700"/>
            <a:ext cx="3100650" cy="6862700"/>
          </a:xfrm>
          <a:custGeom>
            <a:avLst/>
            <a:gdLst/>
            <a:ahLst/>
            <a:cxnLst/>
            <a:rect l="0" t="0" r="0" b="0"/>
            <a:pathLst>
              <a:path w="8053639" h="6879900" extrusionOk="0">
                <a:moveTo>
                  <a:pt x="4696126" y="16025"/>
                </a:moveTo>
                <a:lnTo>
                  <a:pt x="2920537" y="0"/>
                </a:lnTo>
                <a:cubicBezTo>
                  <a:pt x="2927053" y="2293300"/>
                  <a:pt x="2933568" y="4586600"/>
                  <a:pt x="2940084" y="6879900"/>
                </a:cubicBezTo>
                <a:lnTo>
                  <a:pt x="4085318" y="6861462"/>
                </a:lnTo>
                <a:cubicBezTo>
                  <a:pt x="8053639" y="4651267"/>
                  <a:pt x="0" y="3113439"/>
                  <a:pt x="469612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 rot="10800000">
            <a:off x="8088846" y="-6969"/>
            <a:ext cx="1100667" cy="6864969"/>
          </a:xfrm>
          <a:custGeom>
            <a:avLst/>
            <a:gdLst/>
            <a:ahLst/>
            <a:cxnLst/>
            <a:rect l="0" t="0" r="0" b="0"/>
            <a:pathLst>
              <a:path w="1100668" h="6916846" extrusionOk="0">
                <a:moveTo>
                  <a:pt x="0" y="11711"/>
                </a:moveTo>
                <a:lnTo>
                  <a:pt x="956734" y="0"/>
                </a:lnTo>
                <a:cubicBezTo>
                  <a:pt x="33869" y="3419922"/>
                  <a:pt x="220135" y="4504457"/>
                  <a:pt x="1100668" y="6916846"/>
                </a:cubicBezTo>
                <a:lnTo>
                  <a:pt x="0" y="6916846"/>
                </a:lnTo>
                <a:lnTo>
                  <a:pt x="0" y="11711"/>
                </a:lnTo>
                <a:close/>
              </a:path>
            </a:pathLst>
          </a:custGeom>
          <a:gradFill>
            <a:gsLst>
              <a:gs pos="0">
                <a:srgbClr val="003171"/>
              </a:gs>
              <a:gs pos="100000">
                <a:srgbClr val="65A8FF"/>
              </a:gs>
            </a:gsLst>
            <a:lin ang="57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32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1658990"/>
            <a:ext cx="4038599" cy="4840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2800"/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000"/>
            </a:lvl3pPr>
            <a:lvl4pPr>
              <a:spcBef>
                <a:spcPts val="0"/>
              </a:spcBef>
              <a:defRPr sz="1800"/>
            </a:lvl4pPr>
            <a:lvl5pPr>
              <a:spcBef>
                <a:spcPts val="0"/>
              </a:spcBef>
              <a:defRPr sz="1800"/>
            </a:lvl5pPr>
            <a:lvl6pPr>
              <a:spcBef>
                <a:spcPts val="0"/>
              </a:spcBef>
              <a:defRPr sz="1800"/>
            </a:lvl6pPr>
            <a:lvl7pPr>
              <a:spcBef>
                <a:spcPts val="0"/>
              </a:spcBef>
              <a:defRPr sz="1800"/>
            </a:lvl7pPr>
            <a:lvl8pPr>
              <a:spcBef>
                <a:spcPts val="0"/>
              </a:spcBef>
              <a:defRPr sz="1800"/>
            </a:lvl8pPr>
            <a:lvl9pPr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648200" y="1658990"/>
            <a:ext cx="4038599" cy="4840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2800"/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000"/>
            </a:lvl3pPr>
            <a:lvl4pPr>
              <a:spcBef>
                <a:spcPts val="0"/>
              </a:spcBef>
              <a:defRPr sz="1800"/>
            </a:lvl4pPr>
            <a:lvl5pPr>
              <a:spcBef>
                <a:spcPts val="0"/>
              </a:spcBef>
              <a:defRPr sz="1800"/>
            </a:lvl5pPr>
            <a:lvl6pPr>
              <a:spcBef>
                <a:spcPts val="0"/>
              </a:spcBef>
              <a:defRPr sz="1800"/>
            </a:lvl6pPr>
            <a:lvl7pPr>
              <a:spcBef>
                <a:spcPts val="0"/>
              </a:spcBef>
              <a:defRPr sz="1800"/>
            </a:lvl7pPr>
            <a:lvl8pPr>
              <a:spcBef>
                <a:spcPts val="0"/>
              </a:spcBef>
              <a:defRPr sz="1800"/>
            </a:lvl8pPr>
            <a:lvl9pPr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 rot="10800000" flipH="1">
            <a:off x="-348182" y="-21899"/>
            <a:ext cx="1723519" cy="6879899"/>
          </a:xfrm>
          <a:custGeom>
            <a:avLst/>
            <a:gdLst/>
            <a:ahLst/>
            <a:cxnLst/>
            <a:rect l="0" t="0" r="0" b="0"/>
            <a:pathLst>
              <a:path w="4476675" h="6879900" extrusionOk="0">
                <a:moveTo>
                  <a:pt x="4476676" y="16025"/>
                </a:moveTo>
                <a:lnTo>
                  <a:pt x="879695" y="0"/>
                </a:lnTo>
                <a:cubicBezTo>
                  <a:pt x="886211" y="2293300"/>
                  <a:pt x="892726" y="4586600"/>
                  <a:pt x="899242" y="6879900"/>
                </a:cubicBezTo>
                <a:lnTo>
                  <a:pt x="3909760" y="6861462"/>
                </a:lnTo>
                <a:cubicBezTo>
                  <a:pt x="0" y="3547544"/>
                  <a:pt x="1695771" y="1824359"/>
                  <a:pt x="447667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" name="Shape 30"/>
          <p:cNvSpPr/>
          <p:nvPr/>
        </p:nvSpPr>
        <p:spPr>
          <a:xfrm rot="10800000" flipH="1">
            <a:off x="-1118653" y="-4700"/>
            <a:ext cx="3100650" cy="6862700"/>
          </a:xfrm>
          <a:custGeom>
            <a:avLst/>
            <a:gdLst/>
            <a:ahLst/>
            <a:cxnLst/>
            <a:rect l="0" t="0" r="0" b="0"/>
            <a:pathLst>
              <a:path w="8053639" h="6879900" extrusionOk="0">
                <a:moveTo>
                  <a:pt x="4696126" y="16025"/>
                </a:moveTo>
                <a:lnTo>
                  <a:pt x="2920537" y="0"/>
                </a:lnTo>
                <a:cubicBezTo>
                  <a:pt x="2927053" y="2293300"/>
                  <a:pt x="2933568" y="4586600"/>
                  <a:pt x="2940084" y="6879900"/>
                </a:cubicBezTo>
                <a:lnTo>
                  <a:pt x="4085318" y="6861462"/>
                </a:lnTo>
                <a:cubicBezTo>
                  <a:pt x="8053639" y="4651267"/>
                  <a:pt x="0" y="3113439"/>
                  <a:pt x="469612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/>
            </a:path>
            <a:tileRect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1" name="Shape 31"/>
          <p:cNvSpPr/>
          <p:nvPr/>
        </p:nvSpPr>
        <p:spPr>
          <a:xfrm rot="10800000">
            <a:off x="8088846" y="-6969"/>
            <a:ext cx="1100667" cy="6864969"/>
          </a:xfrm>
          <a:custGeom>
            <a:avLst/>
            <a:gdLst/>
            <a:ahLst/>
            <a:cxnLst/>
            <a:rect l="0" t="0" r="0" b="0"/>
            <a:pathLst>
              <a:path w="1100668" h="6916846" extrusionOk="0">
                <a:moveTo>
                  <a:pt x="0" y="11711"/>
                </a:moveTo>
                <a:lnTo>
                  <a:pt x="956734" y="0"/>
                </a:lnTo>
                <a:cubicBezTo>
                  <a:pt x="33869" y="3419922"/>
                  <a:pt x="220135" y="4504457"/>
                  <a:pt x="1100668" y="6916846"/>
                </a:cubicBezTo>
                <a:lnTo>
                  <a:pt x="0" y="6916846"/>
                </a:lnTo>
                <a:lnTo>
                  <a:pt x="0" y="11711"/>
                </a:lnTo>
                <a:close/>
              </a:path>
            </a:pathLst>
          </a:custGeom>
          <a:gradFill>
            <a:gsLst>
              <a:gs pos="0">
                <a:srgbClr val="003171"/>
              </a:gs>
              <a:gs pos="100000">
                <a:srgbClr val="65A8FF"/>
              </a:gs>
            </a:gsLst>
            <a:lin ang="57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32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Shape 34"/>
          <p:cNvGrpSpPr/>
          <p:nvPr/>
        </p:nvGrpSpPr>
        <p:grpSpPr>
          <a:xfrm>
            <a:off x="-6264" y="4933386"/>
            <a:ext cx="9150267" cy="3100650"/>
            <a:chOff x="-6264" y="4933386"/>
            <a:chExt cx="9150267" cy="3100650"/>
          </a:xfrm>
        </p:grpSpPr>
        <p:sp>
          <p:nvSpPr>
            <p:cNvPr id="35" name="Shape 35"/>
            <p:cNvSpPr/>
            <p:nvPr/>
          </p:nvSpPr>
          <p:spPr>
            <a:xfrm>
              <a:off x="-7" y="5537200"/>
              <a:ext cx="9144008" cy="1574769"/>
            </a:xfrm>
            <a:custGeom>
              <a:avLst/>
              <a:gdLst/>
              <a:ahLst/>
              <a:cxnLst/>
              <a:rect l="0" t="0" r="0" b="0"/>
              <a:pathLst>
                <a:path w="9144009" h="1257301" extrusionOk="0">
                  <a:moveTo>
                    <a:pt x="5" y="266700"/>
                  </a:moveTo>
                  <a:cubicBezTo>
                    <a:pt x="8115305" y="1257301"/>
                    <a:pt x="7620009" y="0"/>
                    <a:pt x="9144009" y="186267"/>
                  </a:cubicBezTo>
                  <a:cubicBezTo>
                    <a:pt x="9144008" y="441678"/>
                    <a:pt x="9143998" y="818763"/>
                    <a:pt x="9143997" y="1074174"/>
                  </a:cubicBezTo>
                  <a:lnTo>
                    <a:pt x="0" y="1086874"/>
                  </a:lnTo>
                  <a:cubicBezTo>
                    <a:pt x="0" y="854041"/>
                    <a:pt x="5" y="499533"/>
                    <a:pt x="5" y="266700"/>
                  </a:cubicBezTo>
                  <a:close/>
                </a:path>
              </a:pathLst>
            </a:custGeom>
            <a:gradFill>
              <a:gsLst>
                <a:gs pos="0">
                  <a:srgbClr val="549FFF"/>
                </a:gs>
                <a:gs pos="100000">
                  <a:srgbClr val="003171">
                    <a:alpha val="51764"/>
                  </a:srgbClr>
                </a:gs>
              </a:gsLst>
              <a:path path="circle">
                <a:fillToRect/>
              </a:path>
              <a:tileRect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 rot="5400000" flipH="1">
              <a:off x="3018543" y="1908578"/>
              <a:ext cx="3100650" cy="9150266"/>
            </a:xfrm>
            <a:custGeom>
              <a:avLst/>
              <a:gdLst/>
              <a:ahLst/>
              <a:cxnLst/>
              <a:rect l="0" t="0" r="0" b="0"/>
              <a:pathLst>
                <a:path w="8053639" h="6879900" extrusionOk="0">
                  <a:moveTo>
                    <a:pt x="4696126" y="16025"/>
                  </a:moveTo>
                  <a:lnTo>
                    <a:pt x="2920537" y="0"/>
                  </a:lnTo>
                  <a:cubicBezTo>
                    <a:pt x="2927053" y="2293300"/>
                    <a:pt x="2933568" y="4586600"/>
                    <a:pt x="2940084" y="6879900"/>
                  </a:cubicBezTo>
                  <a:lnTo>
                    <a:pt x="4085318" y="6861462"/>
                  </a:lnTo>
                  <a:cubicBezTo>
                    <a:pt x="8053639" y="4651267"/>
                    <a:pt x="0" y="3113439"/>
                    <a:pt x="4696126" y="16025"/>
                  </a:cubicBezTo>
                  <a:close/>
                </a:path>
              </a:pathLst>
            </a:custGeom>
            <a:gradFill>
              <a:gsLst>
                <a:gs pos="0">
                  <a:srgbClr val="549FFF">
                    <a:alpha val="78823"/>
                  </a:srgbClr>
                </a:gs>
                <a:gs pos="41000">
                  <a:srgbClr val="003171">
                    <a:alpha val="78823"/>
                  </a:srgbClr>
                </a:gs>
                <a:gs pos="100000">
                  <a:srgbClr val="003171">
                    <a:alpha val="78823"/>
                  </a:srgbClr>
                </a:gs>
              </a:gsLst>
              <a:path path="circle">
                <a:fillToRect/>
              </a:path>
              <a:tileRect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" name="Shape 37"/>
            <p:cNvSpPr/>
            <p:nvPr/>
          </p:nvSpPr>
          <p:spPr>
            <a:xfrm>
              <a:off x="-7" y="5740400"/>
              <a:ext cx="9144010" cy="1574769"/>
            </a:xfrm>
            <a:custGeom>
              <a:avLst/>
              <a:gdLst/>
              <a:ahLst/>
              <a:cxnLst/>
              <a:rect l="0" t="0" r="0" b="0"/>
              <a:pathLst>
                <a:path w="9144011" h="1257301" extrusionOk="0">
                  <a:moveTo>
                    <a:pt x="7" y="266700"/>
                  </a:moveTo>
                  <a:cubicBezTo>
                    <a:pt x="8115307" y="1257301"/>
                    <a:pt x="7620011" y="0"/>
                    <a:pt x="9144011" y="186267"/>
                  </a:cubicBezTo>
                  <a:lnTo>
                    <a:pt x="9144011" y="921775"/>
                  </a:lnTo>
                  <a:lnTo>
                    <a:pt x="0" y="931914"/>
                  </a:lnTo>
                  <a:cubicBezTo>
                    <a:pt x="0" y="699081"/>
                    <a:pt x="7" y="499533"/>
                    <a:pt x="7" y="266700"/>
                  </a:cubicBezTo>
                  <a:close/>
                </a:path>
              </a:pathLst>
            </a:custGeom>
            <a:gradFill>
              <a:gsLst>
                <a:gs pos="0">
                  <a:srgbClr val="549FFF">
                    <a:alpha val="81960"/>
                  </a:srgbClr>
                </a:gs>
                <a:gs pos="100000">
                  <a:srgbClr val="003171">
                    <a:alpha val="81960"/>
                  </a:srgbClr>
                </a:gs>
              </a:gsLst>
              <a:path path="circle">
                <a:fillToRect/>
              </a:path>
              <a:tileRect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buNone/>
              <a:defRPr sz="24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chemeClr val="accent1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727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2"/>
              </a:buClr>
              <a:buSzPct val="100000"/>
              <a:buFont typeface="Trebuchet MS"/>
              <a:defRPr sz="3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>
              <a:spcBef>
                <a:spcPts val="560"/>
              </a:spcBef>
              <a:buClr>
                <a:schemeClr val="dk2"/>
              </a:buClr>
              <a:buSzPct val="100000"/>
              <a:buFont typeface="Trebuchet MS"/>
              <a:defRPr sz="2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spcBef>
                <a:spcPts val="480"/>
              </a:spcBef>
              <a:buClr>
                <a:schemeClr val="dk2"/>
              </a:buClr>
              <a:buSzPct val="100000"/>
              <a:buFont typeface="Trebuchet MS"/>
              <a:defRPr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ctrTitle"/>
          </p:nvPr>
        </p:nvSpPr>
        <p:spPr>
          <a:xfrm>
            <a:off x="1142976" y="1928802"/>
            <a:ext cx="7050900" cy="1470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cs" sz="4400" b="0" dirty="0" smtClean="0">
                <a:solidFill>
                  <a:schemeClr val="tx1"/>
                </a:solidFill>
                <a:latin typeface="Calibri" pitchFamily="34" charset="0"/>
              </a:rPr>
              <a:t>EUC meeting in Tábor</a:t>
            </a:r>
            <a:endParaRPr lang="cs" sz="4400" b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1082040" y="3230880"/>
            <a:ext cx="7035899" cy="925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cs" sz="3200" dirty="0" smtClean="0">
                <a:solidFill>
                  <a:schemeClr val="tx1"/>
                </a:solidFill>
                <a:latin typeface="Calibri" pitchFamily="34" charset="0"/>
              </a:rPr>
              <a:t>7</a:t>
            </a:r>
            <a:r>
              <a:rPr lang="cs" sz="3200" dirty="0">
                <a:solidFill>
                  <a:schemeClr val="tx1"/>
                </a:solidFill>
                <a:latin typeface="Calibri" pitchFamily="34" charset="0"/>
              </a:rPr>
              <a:t>. - 11</a:t>
            </a:r>
            <a:r>
              <a:rPr lang="cs" sz="3200" dirty="0" smtClean="0">
                <a:solidFill>
                  <a:schemeClr val="tx1"/>
                </a:solidFill>
                <a:latin typeface="Calibri" pitchFamily="34" charset="0"/>
              </a:rPr>
              <a:t>. 4</a:t>
            </a:r>
            <a:r>
              <a:rPr lang="cs" sz="3200" dirty="0">
                <a:solidFill>
                  <a:schemeClr val="tx1"/>
                </a:solidFill>
                <a:latin typeface="Calibri" pitchFamily="34" charset="0"/>
              </a:rPr>
              <a:t>. 2014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cs"/>
              <a:t>Jedna z večeří</a:t>
            </a:r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300" y="303050"/>
            <a:ext cx="7679399" cy="5119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cs"/>
              <a:t>Polští a slovenští studenti</a:t>
            </a:r>
          </a:p>
        </p:txBody>
      </p:sp>
      <p:pic>
        <p:nvPicPr>
          <p:cNvPr id="48" name="Shape 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8450" y="1855925"/>
            <a:ext cx="5267099" cy="3511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9" name="Shape 49"/>
          <p:cNvPicPr preferRelativeResize="0"/>
          <p:nvPr/>
        </p:nvPicPr>
        <p:blipFill>
          <a:blip r:embed="rId4" cstate="screen">
            <a:alphaModFix/>
          </a:blip>
          <a:stretch>
            <a:fillRect/>
          </a:stretch>
        </p:blipFill>
        <p:spPr>
          <a:xfrm>
            <a:off x="151500" y="124200"/>
            <a:ext cx="4781100" cy="3187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cs"/>
              <a:t>Němečtí a turečtí studenti</a:t>
            </a:r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8525" y="276575"/>
            <a:ext cx="4967099" cy="496709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cs"/>
              <a:t>Německá skupina</a:t>
            </a:r>
          </a:p>
        </p:txBody>
      </p:sp>
      <p:pic>
        <p:nvPicPr>
          <p:cNvPr id="61" name="Shape 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250" y="111050"/>
            <a:ext cx="7915499" cy="525629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828788" y="6260062"/>
            <a:ext cx="5486399" cy="804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cs">
                <a:solidFill>
                  <a:srgbClr val="F3F3F3"/>
                </a:solidFill>
              </a:rPr>
              <a:t>Domácí čeští studenti</a:t>
            </a:r>
          </a:p>
        </p:txBody>
      </p:sp>
      <p:pic>
        <p:nvPicPr>
          <p:cNvPr id="67" name="Shape 67"/>
          <p:cNvPicPr preferRelativeResize="0"/>
          <p:nvPr/>
        </p:nvPicPr>
        <p:blipFill>
          <a:blip r:embed="rId3" cstate="screen">
            <a:alphaModFix/>
          </a:blip>
          <a:stretch>
            <a:fillRect/>
          </a:stretch>
        </p:blipFill>
        <p:spPr>
          <a:xfrm>
            <a:off x="97225" y="152400"/>
            <a:ext cx="4415099" cy="293189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>
          <a:blip r:embed="rId4" cstate="screen">
            <a:alphaModFix/>
          </a:blip>
          <a:stretch>
            <a:fillRect/>
          </a:stretch>
        </p:blipFill>
        <p:spPr>
          <a:xfrm>
            <a:off x="4650275" y="152400"/>
            <a:ext cx="4376699" cy="2906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>
          <a:blip r:embed="rId5" cstate="screen">
            <a:alphaModFix/>
          </a:blip>
          <a:stretch>
            <a:fillRect/>
          </a:stretch>
        </p:blipFill>
        <p:spPr>
          <a:xfrm>
            <a:off x="97225" y="3146750"/>
            <a:ext cx="4415399" cy="293189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>
          <a:blip r:embed="rId6" cstate="screen">
            <a:alphaModFix/>
          </a:blip>
          <a:stretch>
            <a:fillRect/>
          </a:stretch>
        </p:blipFill>
        <p:spPr>
          <a:xfrm>
            <a:off x="4650275" y="3146750"/>
            <a:ext cx="4376699" cy="2906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cs"/>
              <a:t>U pana starosty</a:t>
            </a:r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200" y="124800"/>
            <a:ext cx="8061600" cy="535319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cs"/>
              <a:t>Návštěva JE Temelín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3" cstate="screen">
            <a:alphaModFix/>
          </a:blip>
          <a:stretch>
            <a:fillRect/>
          </a:stretch>
        </p:blipFill>
        <p:spPr>
          <a:xfrm>
            <a:off x="134275" y="111075"/>
            <a:ext cx="5666100" cy="424949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4" cstate="screen">
            <a:alphaModFix/>
          </a:blip>
          <a:stretch>
            <a:fillRect/>
          </a:stretch>
        </p:blipFill>
        <p:spPr>
          <a:xfrm>
            <a:off x="4655325" y="2276800"/>
            <a:ext cx="4120800" cy="3090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cs"/>
              <a:t>Práce na projektu</a:t>
            </a:r>
          </a:p>
        </p:txBody>
      </p:sp>
      <p:pic>
        <p:nvPicPr>
          <p:cNvPr id="89" name="Shape 89"/>
          <p:cNvPicPr preferRelativeResize="0"/>
          <p:nvPr/>
        </p:nvPicPr>
        <p:blipFill>
          <a:blip r:embed="rId3" cstate="screen">
            <a:alphaModFix/>
          </a:blip>
          <a:stretch>
            <a:fillRect/>
          </a:stretch>
        </p:blipFill>
        <p:spPr>
          <a:xfrm>
            <a:off x="152400" y="166225"/>
            <a:ext cx="4649700" cy="348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4" cstate="screen">
            <a:alphaModFix/>
          </a:blip>
          <a:stretch>
            <a:fillRect/>
          </a:stretch>
        </p:blipFill>
        <p:spPr>
          <a:xfrm>
            <a:off x="4448375" y="1987025"/>
            <a:ext cx="4506900" cy="338039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cs"/>
              <a:t>Historický program na Housově mlýně</a:t>
            </a:r>
          </a:p>
        </p:txBody>
      </p:sp>
      <p:pic>
        <p:nvPicPr>
          <p:cNvPr id="96" name="Shape 96"/>
          <p:cNvPicPr preferRelativeResize="0"/>
          <p:nvPr/>
        </p:nvPicPr>
        <p:blipFill rotWithShape="1">
          <a:blip r:embed="rId3" cstate="screen">
            <a:alphaModFix/>
          </a:blip>
          <a:srcRect b="-1604"/>
          <a:stretch/>
        </p:blipFill>
        <p:spPr>
          <a:xfrm>
            <a:off x="138000" y="111000"/>
            <a:ext cx="2718299" cy="350429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4" cstate="screen">
            <a:alphaModFix/>
          </a:blip>
          <a:stretch>
            <a:fillRect/>
          </a:stretch>
        </p:blipFill>
        <p:spPr>
          <a:xfrm>
            <a:off x="3102462" y="111000"/>
            <a:ext cx="2984699" cy="4494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 cstate="screen">
            <a:alphaModFix/>
          </a:blip>
          <a:srcRect/>
          <a:stretch/>
        </p:blipFill>
        <p:spPr>
          <a:xfrm>
            <a:off x="6333325" y="111000"/>
            <a:ext cx="2718299" cy="3375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wave">
  <a:themeElements>
    <a:clrScheme name="Custom 506">
      <a:dk1>
        <a:srgbClr val="000000"/>
      </a:dk1>
      <a:lt1>
        <a:srgbClr val="FFFFFF"/>
      </a:lt1>
      <a:dk2>
        <a:srgbClr val="00387E"/>
      </a:dk2>
      <a:lt2>
        <a:srgbClr val="C6D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87E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</Words>
  <PresentationFormat>Předvádění na obrazovce (4:3)</PresentationFormat>
  <Paragraphs>11</Paragraphs>
  <Slides>10</Slides>
  <Notes>10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wave</vt:lpstr>
      <vt:lpstr>EUC meeting in Tábor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EUC meeting in Tábor</dc:title>
  <dc:creator>Jiří Dvořák</dc:creator>
  <cp:lastModifiedBy>Jiří Dvořák</cp:lastModifiedBy>
  <cp:revision>1</cp:revision>
  <dcterms:modified xsi:type="dcterms:W3CDTF">2014-09-08T21:23:23Z</dcterms:modified>
</cp:coreProperties>
</file>