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7B32-6518-4882-8871-62D241A0AA05}" type="datetimeFigureOut">
              <a:rPr lang="cs-CZ" smtClean="0"/>
              <a:pPr/>
              <a:t>8. 9. 2014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9A91-FEC1-4DA3-A72C-D94B72F2F1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 smtClean="0"/>
              <a:t>Meeting in </a:t>
            </a:r>
            <a:r>
              <a:rPr lang="cs-CZ" dirty="0" err="1" smtClean="0"/>
              <a:t>Weiden</a:t>
            </a:r>
            <a:r>
              <a:rPr lang="cs-CZ" dirty="0" smtClean="0"/>
              <a:t> in der </a:t>
            </a:r>
            <a:r>
              <a:rPr lang="cs-CZ" dirty="0" err="1" smtClean="0"/>
              <a:t>Oberpfalz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0232" y="3714752"/>
            <a:ext cx="6400800" cy="17526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tx1"/>
                </a:solidFill>
              </a:rPr>
              <a:t>20. – 24. 1. 2014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06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06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0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1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2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5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6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7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7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6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7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18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00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0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02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04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05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66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06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</Words>
  <Application>Microsoft Office PowerPoint</Application>
  <PresentationFormat>Předvádění na obrazovce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Meeting in Weiden in der Oberpfalz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Jiří Dvořák</dc:creator>
  <cp:lastModifiedBy>Jiří Dvořák</cp:lastModifiedBy>
  <cp:revision>4</cp:revision>
  <dcterms:created xsi:type="dcterms:W3CDTF">2014-09-08T21:06:02Z</dcterms:created>
  <dcterms:modified xsi:type="dcterms:W3CDTF">2014-09-08T21:24:22Z</dcterms:modified>
</cp:coreProperties>
</file>