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538D-3A57-4C02-8263-128FDD40B90F}" type="datetimeFigureOut">
              <a:rPr lang="cs-CZ" smtClean="0"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1F56-47EC-4D22-91AC-B6F762DBB18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 smtClean="0"/>
              <a:t>EUC Meeting in </a:t>
            </a:r>
            <a:r>
              <a:rPr lang="cs-CZ" dirty="0" err="1" smtClean="0"/>
              <a:t>Bielawa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71670" y="3214686"/>
            <a:ext cx="6400800" cy="17526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tx1"/>
                </a:solidFill>
              </a:rPr>
              <a:t>15. – 19. 10. 2012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12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12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09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13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15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17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19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02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03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03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04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05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07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07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F01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Předvádění na obrazovce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EUC Meeting in Bielawa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 Meeting in Bielawa</dc:title>
  <dc:creator>Jiří Dvořák</dc:creator>
  <cp:lastModifiedBy>Jiří Dvořák</cp:lastModifiedBy>
  <cp:revision>1</cp:revision>
  <dcterms:created xsi:type="dcterms:W3CDTF">2014-09-08T21:34:14Z</dcterms:created>
  <dcterms:modified xsi:type="dcterms:W3CDTF">2014-09-08T21:34:35Z</dcterms:modified>
</cp:coreProperties>
</file>