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76" r:id="rId4"/>
    <p:sldId id="260" r:id="rId5"/>
    <p:sldId id="263" r:id="rId6"/>
    <p:sldId id="264" r:id="rId7"/>
    <p:sldId id="272" r:id="rId8"/>
    <p:sldId id="265" r:id="rId9"/>
    <p:sldId id="267" r:id="rId10"/>
    <p:sldId id="266" r:id="rId11"/>
    <p:sldId id="268" r:id="rId12"/>
    <p:sldId id="269" r:id="rId13"/>
    <p:sldId id="270" r:id="rId14"/>
    <p:sldId id="274" r:id="rId15"/>
    <p:sldId id="271" r:id="rId16"/>
    <p:sldId id="275" r:id="rId17"/>
    <p:sldId id="26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7FDD6-B478-434C-A8DB-6A09EA1EF307}" type="datetimeFigureOut">
              <a:rPr lang="cs-CZ" smtClean="0"/>
              <a:pPr/>
              <a:t>12.9.2014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12DC98-D1BD-49C8-8E9D-65CBFE3EB47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21. – 25. 10. 2013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>
            <a:normAutofit/>
          </a:bodyPr>
          <a:lstStyle/>
          <a:p>
            <a:r>
              <a:rPr lang="cs-CZ" sz="4400" b="0" dirty="0" smtClean="0">
                <a:solidFill>
                  <a:schemeClr val="bg1"/>
                </a:solidFill>
                <a:effectLst/>
              </a:rPr>
              <a:t>Meeting in Spišská Nová Ves</a:t>
            </a:r>
            <a:endParaRPr lang="cs-CZ" sz="4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1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Výlet do Vysokých Tater</a:t>
            </a:r>
            <a:endParaRPr lang="cs-CZ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4" y="404665"/>
            <a:ext cx="7370131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Učitelé stojící u úpatí hor</a:t>
            </a:r>
            <a:endParaRPr lang="cs-CZ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3308"/>
            <a:ext cx="7083052" cy="4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Polští a němečtí studenti ve Vysokých Tatrách</a:t>
            </a:r>
            <a:endParaRPr lang="cs-CZ" dirty="0"/>
          </a:p>
        </p:txBody>
      </p:sp>
      <p:pic>
        <p:nvPicPr>
          <p:cNvPr id="9218" name="Picture 2" descr="http://img8.rajce.idnes.cz/d0801/9/9013/9013280_dd0cb50be9a0b5d32ce5eb49dfc75232/images/DSC_1301.jpg?v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5"/>
            <a:ext cx="7238613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Česko-německá skupina</a:t>
            </a:r>
            <a:endParaRPr lang="cs-CZ" dirty="0"/>
          </a:p>
        </p:txBody>
      </p:sp>
      <p:pic>
        <p:nvPicPr>
          <p:cNvPr id="8194" name="Picture 2" descr="http://img8.rajce.idnes.cz/d0801/9/9013/9013280_dd0cb50be9a0b5d32ce5eb49dfc75232/images/DSC_1288.jpg?v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8" y="360756"/>
            <a:ext cx="3122613" cy="4685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8.rajce.idnes.cz/d0801/9/9013/9013280_dd0cb50be9a0b5d32ce5eb49dfc75232/images/DSC_1242.jpg?v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46363"/>
            <a:ext cx="3060776" cy="459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Výprava na </a:t>
            </a:r>
            <a:r>
              <a:rPr lang="cs-CZ" dirty="0"/>
              <a:t>Spišský hrad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69391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73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Kochání výhledy na jedné z věžích</a:t>
            </a:r>
            <a:endParaRPr lang="cs-CZ" dirty="0"/>
          </a:p>
        </p:txBody>
      </p:sp>
      <p:pic>
        <p:nvPicPr>
          <p:cNvPr id="7171" name="Picture 3" descr="http://img8.rajce.idnes.cz/d0801/9/9013/9013280_dd0cb50be9a0b5d32ce5eb49dfc75232/images/DSC_1431.jpg?ver=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350007"/>
            <a:ext cx="6552728" cy="5044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Náhled do nitra hradu</a:t>
            </a:r>
            <a:endParaRPr lang="cs-CZ" dirty="0"/>
          </a:p>
        </p:txBody>
      </p:sp>
      <p:pic>
        <p:nvPicPr>
          <p:cNvPr id="17410" name="Picture 2" descr="http://img8.rajce.idnes.cz/d0801/9/9013/9013280_dd0cb50be9a0b5d32ce5eb49dfc75232/images/DSC_1421.jpg?v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0" y="407690"/>
            <a:ext cx="734665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73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Společná fotografie před radnicí</a:t>
            </a:r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6" y="548680"/>
            <a:ext cx="7139022" cy="471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24" y="5445224"/>
            <a:ext cx="7854696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Uvítací představení</a:t>
            </a:r>
            <a:endParaRPr lang="cs-CZ" dirty="0"/>
          </a:p>
        </p:txBody>
      </p:sp>
      <p:pic>
        <p:nvPicPr>
          <p:cNvPr id="4" name="Picture 2" descr="http://img8.rajce.idnes.cz/d0801/9/9013/9013280_dd0cb50be9a0b5d32ce5eb49dfc75232/images/DSC_1134.jpg?v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7380057" cy="491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Proslov u čerstvě zasazené lípy</a:t>
            </a:r>
            <a:endParaRPr lang="cs-CZ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39"/>
            <a:ext cx="3384376" cy="506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73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Slavnostní zasazení lípy</a:t>
            </a:r>
            <a:endParaRPr lang="cs-CZ" dirty="0"/>
          </a:p>
        </p:txBody>
      </p:sp>
      <p:pic>
        <p:nvPicPr>
          <p:cNvPr id="3076" name="Picture 4" descr="http://strojsnv.edupage.org/photos/album/22/hdimg0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70" y="692696"/>
            <a:ext cx="7920880" cy="458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Plazmový výboj a Teslův transformátor</a:t>
            </a:r>
            <a:endParaRPr lang="cs-CZ" dirty="0"/>
          </a:p>
        </p:txBody>
      </p:sp>
      <p:pic>
        <p:nvPicPr>
          <p:cNvPr id="15362" name="Picture 2" descr="http://img8.rajce.idnes.cz/d0801/9/9013/9013280_dd0cb50be9a0b5d32ce5eb49dfc75232/images/DSC_1186.jpg?v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927593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g8.rajce.idnes.cz/d0801/9/9013/9013280_dd0cb50be9a0b5d32ce5eb49dfc75232/images/DSC_1168.jpg?ver=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542"/>
          <a:stretch/>
        </p:blipFill>
        <p:spPr bwMode="auto">
          <a:xfrm>
            <a:off x="4800672" y="944965"/>
            <a:ext cx="3456384" cy="450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Elektřinu vyrábějící kolo</a:t>
            </a:r>
            <a:endParaRPr lang="cs-CZ" dirty="0"/>
          </a:p>
        </p:txBody>
      </p:sp>
      <p:pic>
        <p:nvPicPr>
          <p:cNvPr id="14338" name="Picture 2" descr="http://img8.rajce.idnes.cz/d0801/9/9013/9013280_dd0cb50be9a0b5d32ce5eb49dfc75232/images/DSC_1203.jpg?ver=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404664"/>
            <a:ext cx="5472608" cy="480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Slavnostní přijetí na radnici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51617" cy="479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Prezentace o projektu</a:t>
            </a:r>
            <a:endParaRPr lang="cs-CZ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4" y="311324"/>
            <a:ext cx="7464996" cy="4957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324" y="5445224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/>
              <a:t>Cesta vlakem za </a:t>
            </a:r>
            <a:r>
              <a:rPr lang="cs-CZ" dirty="0" err="1" smtClean="0"/>
              <a:t>horama</a:t>
            </a:r>
            <a:endParaRPr lang="cs-CZ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7" y="404664"/>
            <a:ext cx="726896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6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78</Words>
  <Application>Microsoft Office PowerPoint</Application>
  <PresentationFormat>Předvádění na obrazovce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Flow</vt:lpstr>
      <vt:lpstr>Meeting in Spišská Nová Ves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Jiří Dvořák</cp:lastModifiedBy>
  <cp:revision>9</cp:revision>
  <dcterms:created xsi:type="dcterms:W3CDTF">2014-08-28T21:46:06Z</dcterms:created>
  <dcterms:modified xsi:type="dcterms:W3CDTF">2014-09-12T08:37:45Z</dcterms:modified>
</cp:coreProperties>
</file>