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F8D2-61A7-4175-A4FE-CEC317E26FB0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2564B-F888-4FFD-BBCE-3291428CC47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56AB-C234-4F5F-85D9-10637A9A70EC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14EA-65F2-4F53-A257-F62D184EBF4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1142976" y="1928802"/>
            <a:ext cx="7050900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4400" b="0" dirty="0" smtClean="0">
                <a:solidFill>
                  <a:schemeClr val="tx1"/>
                </a:solidFill>
                <a:latin typeface="Calibri" pitchFamily="34" charset="0"/>
              </a:rPr>
              <a:t>EUC meeting in </a:t>
            </a:r>
            <a:r>
              <a:rPr lang="cs" sz="4400" b="0" dirty="0" smtClean="0">
                <a:solidFill>
                  <a:schemeClr val="tx1"/>
                </a:solidFill>
                <a:latin typeface="Calibri" pitchFamily="34" charset="0"/>
              </a:rPr>
              <a:t>Škofja Loka</a:t>
            </a:r>
            <a:endParaRPr lang="cs" sz="4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214678" y="3230880"/>
            <a:ext cx="7035899" cy="92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 sz="3200" dirty="0" smtClean="0">
                <a:solidFill>
                  <a:schemeClr val="tx1"/>
                </a:solidFill>
                <a:latin typeface="Calibri" pitchFamily="34" charset="0"/>
              </a:rPr>
              <a:t>18. </a:t>
            </a:r>
            <a:r>
              <a:rPr lang="cs" sz="3200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cs" sz="3200" dirty="0" smtClean="0">
                <a:solidFill>
                  <a:schemeClr val="tx1"/>
                </a:solidFill>
                <a:latin typeface="Calibri" pitchFamily="34" charset="0"/>
              </a:rPr>
              <a:t>22. 3. </a:t>
            </a:r>
            <a:r>
              <a:rPr lang="cs" sz="3200" smtClean="0">
                <a:solidFill>
                  <a:schemeClr val="tx1"/>
                </a:solidFill>
                <a:latin typeface="Calibri" pitchFamily="34" charset="0"/>
              </a:rPr>
              <a:t>2013</a:t>
            </a:r>
            <a:endParaRPr lang="cs" sz="3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6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6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6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6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1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13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15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1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16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19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4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4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5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5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5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AM0005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</Words>
  <Application>Microsoft Office PowerPoint</Application>
  <PresentationFormat>Předvádění na obrazovce (4:3)</PresentationFormat>
  <Paragraphs>2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EUC meeting in Škofja Loka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 meeting in Škofja Loka</dc:title>
  <dc:creator>Jiří Dvořák</dc:creator>
  <cp:lastModifiedBy>Jiří Dvořák</cp:lastModifiedBy>
  <cp:revision>3</cp:revision>
  <dcterms:created xsi:type="dcterms:W3CDTF">2014-09-11T15:53:21Z</dcterms:created>
  <dcterms:modified xsi:type="dcterms:W3CDTF">2014-09-11T16:07:14Z</dcterms:modified>
</cp:coreProperties>
</file>