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photoAlbum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258-9A97-4A1B-91A3-2B304CB9FCCA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22DC-0866-4997-BFF7-502160CFA94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258-9A97-4A1B-91A3-2B304CB9FCCA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22DC-0866-4997-BFF7-502160CFA94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258-9A97-4A1B-91A3-2B304CB9FCCA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22DC-0866-4997-BFF7-502160CFA94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258-9A97-4A1B-91A3-2B304CB9FCCA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22DC-0866-4997-BFF7-502160CFA94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258-9A97-4A1B-91A3-2B304CB9FCCA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22DC-0866-4997-BFF7-502160CFA94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258-9A97-4A1B-91A3-2B304CB9FCCA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22DC-0866-4997-BFF7-502160CFA94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258-9A97-4A1B-91A3-2B304CB9FCCA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22DC-0866-4997-BFF7-502160CFA94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258-9A97-4A1B-91A3-2B304CB9FCCA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22DC-0866-4997-BFF7-502160CFA94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258-9A97-4A1B-91A3-2B304CB9FCCA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22DC-0866-4997-BFF7-502160CFA94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258-9A97-4A1B-91A3-2B304CB9FCCA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22DC-0866-4997-BFF7-502160CFA94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0B258-9A97-4A1B-91A3-2B304CB9FCCA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22DC-0866-4997-BFF7-502160CFA94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0B258-9A97-4A1B-91A3-2B304CB9FCCA}" type="datetimeFigureOut">
              <a:rPr lang="cs-CZ" smtClean="0"/>
              <a:t>11. 9. 2014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622DC-0866-4997-BFF7-502160CFA94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1"/>
          <p:cNvSpPr txBox="1">
            <a:spLocks/>
          </p:cNvSpPr>
          <p:nvPr/>
        </p:nvSpPr>
        <p:spPr>
          <a:xfrm>
            <a:off x="1785918" y="1928802"/>
            <a:ext cx="7050900" cy="147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EUC meeting in Darica</a:t>
            </a:r>
            <a:endParaRPr kumimoji="0" lang="c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Shape 42"/>
          <p:cNvSpPr txBox="1">
            <a:spLocks/>
          </p:cNvSpPr>
          <p:nvPr/>
        </p:nvSpPr>
        <p:spPr>
          <a:xfrm>
            <a:off x="5072066" y="3230880"/>
            <a:ext cx="7035899" cy="92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23. - 27. 6. 2014</a:t>
            </a:r>
            <a:endParaRPr kumimoji="0" lang="c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56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57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59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 rot="16200000">
            <a:off x="1000101" y="857256"/>
            <a:ext cx="6858049" cy="5143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62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 rot="16200000">
            <a:off x="1208465" y="863207"/>
            <a:ext cx="6905644" cy="5179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656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71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858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91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95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459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46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 rot="16200000">
            <a:off x="107158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465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471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482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484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500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1270547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</Words>
  <Application>Microsoft Office PowerPoint</Application>
  <PresentationFormat>Předvádění na obrazovce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Jiří Dvořák</dc:creator>
  <cp:lastModifiedBy>Jiří Dvořák</cp:lastModifiedBy>
  <cp:revision>1</cp:revision>
  <dcterms:created xsi:type="dcterms:W3CDTF">2014-09-11T16:12:31Z</dcterms:created>
  <dcterms:modified xsi:type="dcterms:W3CDTF">2014-09-11T16:16:45Z</dcterms:modified>
</cp:coreProperties>
</file>